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Mona Sans Semi Bold"/>
      <p:regular r:id="rId13"/>
    </p:embeddedFont>
    <p:embeddedFont>
      <p:font typeface="Mona Sans Semi Bold"/>
      <p:regular r:id="rId14"/>
    </p:embeddedFont>
    <p:embeddedFont>
      <p:font typeface="Mona Sans Semi Bold"/>
      <p:regular r:id="rId15"/>
    </p:embeddedFont>
    <p:embeddedFont>
      <p:font typeface="Mona Sans Semi Bold"/>
      <p:regular r:id="rId16"/>
    </p:embeddedFont>
    <p:embeddedFont>
      <p:font typeface="Funnel Sans"/>
      <p:regular r:id="rId17"/>
    </p:embeddedFont>
    <p:embeddedFont>
      <p:font typeface="Funnel Sans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595360" y="0"/>
            <a:ext cx="603504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Análisis Comparativo de Antivirus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Exploraremos las características, ventajas y desventajas de tres soluciones antivirus líderes: ClamAV para Linux, y Avast Free Antivirus y Windows Defender para Windows. Esta presentación busca guiarte en la elección del antivirus más adecuado según tus necesidades y sistema operativo.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518" y="804029"/>
            <a:ext cx="6577727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Antivirus 1: ClamAV (Linux)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1518" y="1744266"/>
            <a:ext cx="7720965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ClamAV es un motor antivirus de código abierto diseñado para detectar troyanos, virus, malware y otras amenazas maliciosas en Linux. Es una solución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gratuita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y versátil, ideal para servidores de correo y entornos de línea de comandos.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1518" y="2948702"/>
            <a:ext cx="7720965" cy="2406015"/>
          </a:xfrm>
          <a:prstGeom prst="roundRect">
            <a:avLst>
              <a:gd name="adj" fmla="val 4561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88658" y="2948702"/>
            <a:ext cx="91440" cy="2406015"/>
          </a:xfrm>
          <a:prstGeom prst="roundRect">
            <a:avLst>
              <a:gd name="adj" fmla="val 93379"/>
            </a:avLst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1006197" y="3174802"/>
            <a:ext cx="51975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Versión Gratuita: Funcionalidades Básicas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06197" y="3614261"/>
            <a:ext cx="7200186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Escaneo bajo demanda y programado.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06197" y="4010620"/>
            <a:ext cx="7200186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Actualizaciones de definiciones de virus vía ClamAV daemon (freshclam).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06197" y="4406979"/>
            <a:ext cx="7200186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Integración con servidores de correo para filtrar adjuntos.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06197" y="4803338"/>
            <a:ext cx="7200186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Adecuado para detección en sistemas de archivos y correos.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1518" y="5557957"/>
            <a:ext cx="7720965" cy="1867495"/>
          </a:xfrm>
          <a:prstGeom prst="roundRect">
            <a:avLst>
              <a:gd name="adj" fmla="val 5876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88658" y="5557957"/>
            <a:ext cx="91440" cy="1867495"/>
          </a:xfrm>
          <a:prstGeom prst="roundRect">
            <a:avLst>
              <a:gd name="adj" fmla="val 93379"/>
            </a:avLst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006197" y="5784056"/>
            <a:ext cx="32329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Versión Pagada: No Aplica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06197" y="6223516"/>
            <a:ext cx="7200186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ClamAV es un proyecto de código abierto y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 ofrece una versión de pago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con características adicionales. Su fortaleza radica en su flexibilidad para ser integrado en diversas soluciones de seguridad personalizadas.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805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28717" y="347543"/>
            <a:ext cx="6482596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Antivirus 2: Avast Free Antivirus (Windows)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5928717" y="932021"/>
            <a:ext cx="8259366" cy="404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Avast es una de las soluciones antivirus más populares para Windows, ofreciendo una potente capa de protección tanto en su versión gratuita como en las de pago.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5928717" y="1605082"/>
            <a:ext cx="2821305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Versión Gratuita: Protección Esencial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928717" y="1928813"/>
            <a:ext cx="3975497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Detección de virus, malware y spyware en tiempo real.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5928717" y="2175272"/>
            <a:ext cx="3975497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Análisis de rendimiento básico del PC.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5928717" y="2421731"/>
            <a:ext cx="3975497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Escudo de comportamiento para aplicaciones sospechosas.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5928717" y="2668191"/>
            <a:ext cx="3975497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Actualizaciones automáticas de definiciones.</a:t>
            </a:r>
            <a:endParaRPr lang="en-US" sz="9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717" y="3012638"/>
            <a:ext cx="3975497" cy="530328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0220206" y="1605082"/>
            <a:ext cx="2793206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Versión Pagada: Funciones Premium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10220206" y="1928813"/>
            <a:ext cx="3975497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Firewall avanzado.</a:t>
            </a:r>
            <a:endParaRPr lang="en-US" sz="950" dirty="0"/>
          </a:p>
        </p:txBody>
      </p:sp>
      <p:sp>
        <p:nvSpPr>
          <p:cNvPr id="13" name="Text 9"/>
          <p:cNvSpPr/>
          <p:nvPr/>
        </p:nvSpPr>
        <p:spPr>
          <a:xfrm>
            <a:off x="10220206" y="2175272"/>
            <a:ext cx="3975497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Protección contra ransomware y phishing.</a:t>
            </a:r>
            <a:endParaRPr lang="en-US" sz="950" dirty="0"/>
          </a:p>
        </p:txBody>
      </p:sp>
      <p:sp>
        <p:nvSpPr>
          <p:cNvPr id="14" name="Text 10"/>
          <p:cNvSpPr/>
          <p:nvPr/>
        </p:nvSpPr>
        <p:spPr>
          <a:xfrm>
            <a:off x="10220206" y="2421731"/>
            <a:ext cx="3975497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Bloqueo de sitios web falsos (DNS seguro).</a:t>
            </a:r>
            <a:endParaRPr lang="en-US" sz="950" dirty="0"/>
          </a:p>
        </p:txBody>
      </p:sp>
      <p:sp>
        <p:nvSpPr>
          <p:cNvPr id="15" name="Text 11"/>
          <p:cNvSpPr/>
          <p:nvPr/>
        </p:nvSpPr>
        <p:spPr>
          <a:xfrm>
            <a:off x="10220206" y="2668191"/>
            <a:ext cx="3975497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Destructor de datos y VPN para privacidad.</a:t>
            </a:r>
            <a:endParaRPr lang="en-US" sz="95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206" y="3012638"/>
            <a:ext cx="3975497" cy="49118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154" y="671274"/>
            <a:ext cx="7821692" cy="1180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Antivirus 3: Windows Defender (Windows)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1154" y="2135148"/>
            <a:ext cx="7821692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Windows Defender, ahora conocido como Microsoft Defender Antivirus, viene preinstalado en Windows, ofreciendo una protección sólida e integrada sin costo adicional.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1154" y="2952155"/>
            <a:ext cx="7821692" cy="2208609"/>
          </a:xfrm>
          <a:prstGeom prst="roundRect">
            <a:avLst>
              <a:gd name="adj" fmla="val 3592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57607" y="3148608"/>
            <a:ext cx="4020026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Versión Gratuita: Protección Nativa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57607" y="3556873"/>
            <a:ext cx="742878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Protección en tiempo real contra virus, spyware y otras amenazas.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857607" y="3925253"/>
            <a:ext cx="742878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Firewall de Windows integrado.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857607" y="4293632"/>
            <a:ext cx="742878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Control de aplicaciones y navegador SmartScreen.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857607" y="4662011"/>
            <a:ext cx="742878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Actualizaciones de seguridad continuas de Microsoft.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61154" y="5349597"/>
            <a:ext cx="7821692" cy="2208609"/>
          </a:xfrm>
          <a:prstGeom prst="roundRect">
            <a:avLst>
              <a:gd name="adj" fmla="val 3592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7607" y="5546050"/>
            <a:ext cx="666535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Versión Pagada: Microsoft Defender for Business/Endpoint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57607" y="5954316"/>
            <a:ext cx="742878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Gestión centralizada para empresas.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857607" y="6322695"/>
            <a:ext cx="742878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Detección y respuesta avanzadas (EDR).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857607" y="6691074"/>
            <a:ext cx="742878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Reducción de superficie de ataque.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857607" y="7059454"/>
            <a:ext cx="742878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Protección de identidad y acceso.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52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Comparativa de Funcionalidades Clave y Protección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264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 vistazo a cómo se comparan estos antivirus en aspectos cruciales de seguridad.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44491"/>
            <a:ext cx="13042821" cy="3629739"/>
          </a:xfrm>
          <a:prstGeom prst="roundRect">
            <a:avLst>
              <a:gd name="adj" fmla="val 262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55211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462" y="369581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Protección en Tiempo Real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9108" y="369581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 (requiere integración)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5943" y="369581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Sí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802779" y="369581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Sí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20243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462" y="434613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Detección de Malware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289108" y="434613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Básica (basada en firmas)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943" y="434613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Excelente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802779" y="434613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Muy buena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485274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462" y="499645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Firewall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289108" y="499645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943" y="4996458"/>
            <a:ext cx="2795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Básico (gratuito), Avanzado (pagado)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802779" y="499645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Sí (integrado)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86597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462" y="600968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Protección Web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289108" y="600968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45943" y="600968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Sí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802779" y="600968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Sí (SmartScreen)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651629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8462" y="665999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Impacto en Rendimiento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4289108" y="665999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Bajo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545943" y="665999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Moderado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0802779" y="665999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Bajo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678" y="524351"/>
            <a:ext cx="7812643" cy="1783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Conclusiones y Recomendaciones Basadas en Necesidades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78" y="2592705"/>
            <a:ext cx="950952" cy="17041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06773" y="2782848"/>
            <a:ext cx="237732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ClamAV (Linux)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06773" y="3194090"/>
            <a:ext cx="6671548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Ideal para usuarios avanzados y administradores de sistemas que necesitan una solución flexible y de código abierto para escanear archivos y correos en entornos Linux.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78" y="4296847"/>
            <a:ext cx="950952" cy="17041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06773" y="4486989"/>
            <a:ext cx="354937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Avast Free Antivirus (Windows)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06773" y="4898231"/>
            <a:ext cx="6671548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Excelente para usuarios domésticos que buscan una protección robusta en tiempo real sin costo. Las versiones de pago ofrecen características avanzadas para mayor seguridad.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78" y="6000988"/>
            <a:ext cx="950952" cy="17041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06773" y="6191131"/>
            <a:ext cx="341102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Windows Defender (Windows)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06773" y="6602373"/>
            <a:ext cx="6671548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opción perfecta para quienes desean una protección integrada, ligera y gratuita que no requiere instalación adicional. Ofrece una base sólida de seguridad.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2025-12-01T02:56:06Z</dcterms:created>
  <dcterms:modified xsi:type="dcterms:W3CDTF">2025-12-01T02:56:06Z</dcterms:modified>
</cp:coreProperties>
</file>